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C824-5198-48A0-B34D-BCC59BBB361F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CBA74-8E5C-460B-98F6-267B599D17E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G:\&#1083;&#1091;&#1095;&#1096;&#1080;&#1081;%20&#1087;&#1077;&#1076;&#1072;&#1075;&#1086;&#1075;\Detskie_pesenki_bez_slov_-_My_Dear_Mummy_(xMusic.me).mp3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3282" y="2276872"/>
            <a:ext cx="1140718" cy="114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16832"/>
            <a:ext cx="108012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196752"/>
            <a:ext cx="1259632" cy="125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122413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4049" y="3645024"/>
            <a:ext cx="839951" cy="92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5237584"/>
            <a:ext cx="1167954" cy="12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5013176"/>
            <a:ext cx="1167954" cy="12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76046" y="4221088"/>
            <a:ext cx="1167954" cy="1282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80637"/>
            <a:ext cx="971600" cy="106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933056"/>
            <a:ext cx="827584" cy="90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/>
              <a:t>Урок- игра по русскому языку в 4 классе «Однородные члены предложения. Закрепление.»</a:t>
            </a:r>
            <a:endParaRPr lang="ru-RU" sz="4800" dirty="0"/>
          </a:p>
        </p:txBody>
      </p:sp>
      <p:sp>
        <p:nvSpPr>
          <p:cNvPr id="37" name="Подзаголовок 3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Подготовила: учитель начальных классов КГУ «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Купчановская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начальная школа- сад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» </a:t>
            </a:r>
          </a:p>
          <a:p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Хихнякова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А.В.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517232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9120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3016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492896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76672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5373216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4509120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3429000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2564904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1556792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99215" y="692696"/>
            <a:ext cx="744785" cy="77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229200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284984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04864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24744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5085184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4077072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3140968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0432" y="2204864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424" y="1268760"/>
            <a:ext cx="36186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repeatCount="indefinite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repeatCount="indefinite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repeatCount="indefinite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repeatCount="indefinite" fill="remove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repeatCount="indefinite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repeatCount="indefinite" fill="remove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7429552" cy="4340237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Создать условия для закрепления детьми понятия однородных членов предложения, их особенностей. Научить находить и самостоятельно составлять предложения с однородными членами без союзов и с союзами и, а, но. Использовать интонацию перечисления в предложениях с однородными членами, правильно расставлять знаки препинания.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00808"/>
            <a:ext cx="7101432" cy="4320480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Начинается урок,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Он пойдет ребятам впрок,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Постарайтесь все понять,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Учитесь тайны открывать,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Ответы полные давать.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1484784"/>
            <a:ext cx="7400948" cy="3515852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О</a:t>
            </a:r>
            <a:r>
              <a:rPr lang="ru-RU" b="1" i="1" dirty="0" smtClean="0"/>
              <a:t>диннадцатое апреля</a:t>
            </a:r>
            <a:br>
              <a:rPr lang="ru-RU" b="1" i="1" dirty="0" smtClean="0"/>
            </a:br>
            <a:r>
              <a:rPr lang="ru-RU" b="1" i="1" dirty="0" smtClean="0"/>
              <a:t>Классная работа</a:t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4000" b="1" i="1" dirty="0" smtClean="0"/>
              <a:t>Минутка </a:t>
            </a:r>
            <a:r>
              <a:rPr lang="ru-RU" sz="4000" b="1" i="1" dirty="0" smtClean="0"/>
              <a:t>чистописания.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Е </a:t>
            </a:r>
            <a:r>
              <a:rPr lang="ru-RU" i="1" dirty="0" err="1" smtClean="0"/>
              <a:t>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/>
              <a:t>Весна красна цветами, осень — хлебами, а зима — снегами.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386662" cy="3429023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 smtClean="0"/>
              <a:t>1 группа: </a:t>
            </a:r>
            <a:br>
              <a:rPr lang="ru-RU" dirty="0" smtClean="0"/>
            </a:br>
            <a:r>
              <a:rPr lang="ru-RU" dirty="0" smtClean="0"/>
              <a:t>По черному белым</a:t>
            </a:r>
            <a:br>
              <a:rPr lang="ru-RU" dirty="0" smtClean="0"/>
            </a:br>
            <a:r>
              <a:rPr lang="ru-RU" dirty="0" smtClean="0"/>
              <a:t>Пишут то и дело.</a:t>
            </a:r>
            <a:br>
              <a:rPr lang="ru-RU" dirty="0" smtClean="0"/>
            </a:br>
            <a:r>
              <a:rPr lang="ru-RU" dirty="0" smtClean="0"/>
              <a:t>Потрут тряпицей -</a:t>
            </a:r>
            <a:br>
              <a:rPr lang="ru-RU" dirty="0" smtClean="0"/>
            </a:br>
            <a:r>
              <a:rPr lang="ru-RU" dirty="0" smtClean="0"/>
              <a:t>Чиста страница.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214554"/>
            <a:ext cx="7315224" cy="2428892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dirty="0" smtClean="0"/>
              <a:t> 2 группа:</a:t>
            </a:r>
            <a:br>
              <a:rPr lang="ru-RU" dirty="0" smtClean="0"/>
            </a:br>
            <a:r>
              <a:rPr lang="ru-RU" dirty="0" smtClean="0"/>
              <a:t>Очищают воздух,</a:t>
            </a:r>
            <a:br>
              <a:rPr lang="ru-RU" dirty="0" smtClean="0"/>
            </a:br>
            <a:r>
              <a:rPr lang="ru-RU" dirty="0" smtClean="0"/>
              <a:t>Создают уют,</a:t>
            </a:r>
            <a:br>
              <a:rPr lang="ru-RU" dirty="0" smtClean="0"/>
            </a:br>
            <a:r>
              <a:rPr lang="ru-RU" dirty="0" smtClean="0"/>
              <a:t>На окнах зеленеют,</a:t>
            </a:r>
            <a:br>
              <a:rPr lang="ru-RU" dirty="0" smtClean="0"/>
            </a:br>
            <a:r>
              <a:rPr lang="ru-RU" dirty="0" smtClean="0"/>
              <a:t>Круглый год цветут.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2000239"/>
            <a:ext cx="6572296" cy="285752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3 группа:</a:t>
            </a:r>
            <a:br>
              <a:rPr lang="ru-RU" dirty="0" smtClean="0"/>
            </a:br>
            <a:r>
              <a:rPr lang="ru-RU" dirty="0" smtClean="0"/>
              <a:t>Загляните под окошко-</a:t>
            </a:r>
            <a:br>
              <a:rPr lang="ru-RU" dirty="0" smtClean="0"/>
            </a:br>
            <a:r>
              <a:rPr lang="ru-RU" dirty="0" smtClean="0"/>
              <a:t>Там растянуты гармошка,</a:t>
            </a:r>
            <a:br>
              <a:rPr lang="ru-RU" dirty="0" smtClean="0"/>
            </a:br>
            <a:r>
              <a:rPr lang="ru-RU" dirty="0" smtClean="0"/>
              <a:t>Но гармошка не играет-</a:t>
            </a:r>
            <a:br>
              <a:rPr lang="ru-RU" dirty="0" smtClean="0"/>
            </a:br>
            <a:r>
              <a:rPr lang="ru-RU" dirty="0" smtClean="0"/>
              <a:t>Помещенье согревает.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500174"/>
            <a:ext cx="7143800" cy="35718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4 группа:</a:t>
            </a:r>
            <a:br>
              <a:rPr lang="ru-RU" dirty="0" smtClean="0"/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На меня вы посмотрите,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Дверки можете открыть вы,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 на полочках моих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Много нужного стоит!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Выше всех я, как жираф:</a:t>
            </a:r>
            <a:b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Я - большой, красивый ...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группа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endParaRPr lang="ru-RU" dirty="0" smtClean="0"/>
          </a:p>
          <a:p>
            <a:pPr>
              <a:buNone/>
            </a:pPr>
            <a:r>
              <a:rPr lang="ru-RU" dirty="0" smtClean="0"/>
              <a:t>    Наступила зима</a:t>
            </a:r>
            <a:r>
              <a:rPr lang="ru-RU" b="1" dirty="0" smtClean="0"/>
              <a:t>. </a:t>
            </a:r>
            <a:r>
              <a:rPr lang="ru-RU" dirty="0" smtClean="0"/>
              <a:t>Все знают, что </a:t>
            </a:r>
            <a:r>
              <a:rPr lang="ru-RU" i="1" dirty="0" smtClean="0"/>
              <a:t>зима - суровая пора года</a:t>
            </a:r>
            <a:r>
              <a:rPr lang="ru-RU" dirty="0" smtClean="0"/>
              <a:t>. Солнце </a:t>
            </a:r>
            <a:r>
              <a:rPr lang="ru-RU" u="dbl" dirty="0" smtClean="0"/>
              <a:t>светит</a:t>
            </a:r>
            <a:r>
              <a:rPr lang="ru-RU" dirty="0" smtClean="0"/>
              <a:t>, но </a:t>
            </a:r>
            <a:r>
              <a:rPr lang="ru-RU" u="dbl" dirty="0" smtClean="0"/>
              <a:t>не греет</a:t>
            </a:r>
            <a:r>
              <a:rPr lang="ru-RU" dirty="0" smtClean="0"/>
              <a:t>. Дни становятся </a:t>
            </a:r>
            <a:r>
              <a:rPr lang="ru-RU" u="wavy" dirty="0" smtClean="0"/>
              <a:t>короткими</a:t>
            </a:r>
            <a:r>
              <a:rPr lang="ru-RU" dirty="0" smtClean="0"/>
              <a:t> и </a:t>
            </a:r>
            <a:r>
              <a:rPr lang="ru-RU" u="wavy" dirty="0" smtClean="0"/>
              <a:t>холодными</a:t>
            </a:r>
            <a:r>
              <a:rPr lang="ru-RU" dirty="0" smtClean="0"/>
              <a:t>, а ночь длинной. Зимой </a:t>
            </a:r>
            <a:r>
              <a:rPr lang="ru-RU" u="dbl" dirty="0" smtClean="0"/>
              <a:t>хочется посидеть</a:t>
            </a:r>
            <a:r>
              <a:rPr lang="ru-RU" dirty="0" smtClean="0"/>
              <a:t> дома в тепле и </a:t>
            </a:r>
            <a:r>
              <a:rPr lang="ru-RU" u="dbl" dirty="0" smtClean="0"/>
              <a:t>не выходить</a:t>
            </a:r>
            <a:r>
              <a:rPr lang="ru-RU" dirty="0" smtClean="0"/>
              <a:t> на улицу. Но ведь только в это время года можно </a:t>
            </a:r>
            <a:r>
              <a:rPr lang="ru-RU" u="dbl" dirty="0" smtClean="0"/>
              <a:t>покататься</a:t>
            </a:r>
            <a:r>
              <a:rPr lang="ru-RU" dirty="0" smtClean="0"/>
              <a:t> </a:t>
            </a:r>
            <a:r>
              <a:rPr lang="ru-RU" u="dash" dirty="0" smtClean="0"/>
              <a:t>на санках и коньках</a:t>
            </a:r>
            <a:r>
              <a:rPr lang="ru-RU" dirty="0" smtClean="0"/>
              <a:t>, </a:t>
            </a:r>
            <a:r>
              <a:rPr lang="ru-RU" u="dbl" dirty="0" smtClean="0"/>
              <a:t>лепить</a:t>
            </a:r>
            <a:r>
              <a:rPr lang="ru-RU" dirty="0" smtClean="0"/>
              <a:t> снеговиков. Уже через три месяца наступит весна.</a:t>
            </a:r>
          </a:p>
          <a:p>
            <a:pPr fontAlgn="base">
              <a:buNone/>
            </a:pP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тодкопилка\8223193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714356"/>
            <a:ext cx="3929090" cy="5398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2 группа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775813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Пришла долгожданная весна! Растаял снег. Природа </a:t>
            </a:r>
            <a:r>
              <a:rPr lang="ru-RU" u="dbl" dirty="0" smtClean="0"/>
              <a:t>оживает</a:t>
            </a:r>
            <a:r>
              <a:rPr lang="ru-RU" dirty="0" smtClean="0"/>
              <a:t> и </a:t>
            </a:r>
            <a:r>
              <a:rPr lang="ru-RU" u="dbl" dirty="0" smtClean="0"/>
              <a:t>просыпается</a:t>
            </a:r>
            <a:r>
              <a:rPr lang="ru-RU" dirty="0" smtClean="0"/>
              <a:t> после долгого зимнего сна. </a:t>
            </a:r>
            <a:r>
              <a:rPr lang="ru-RU" u="dotDash" dirty="0" smtClean="0"/>
              <a:t>В лесах</a:t>
            </a:r>
            <a:r>
              <a:rPr lang="ru-RU" dirty="0" smtClean="0"/>
              <a:t>, </a:t>
            </a:r>
            <a:r>
              <a:rPr lang="ru-RU" u="dotDash" dirty="0" smtClean="0"/>
              <a:t>на лугах</a:t>
            </a:r>
            <a:r>
              <a:rPr lang="ru-RU" dirty="0" smtClean="0"/>
              <a:t> стали пробиваться зеленые ростки. Весна прекрасна своими </a:t>
            </a:r>
            <a:r>
              <a:rPr lang="ru-RU" u="wavy" dirty="0" smtClean="0"/>
              <a:t>красивыми</a:t>
            </a:r>
            <a:r>
              <a:rPr lang="ru-RU" dirty="0" smtClean="0"/>
              <a:t> и </a:t>
            </a:r>
            <a:r>
              <a:rPr lang="ru-RU" u="wavy" dirty="0" smtClean="0"/>
              <a:t>душистыми</a:t>
            </a:r>
            <a:r>
              <a:rPr lang="ru-RU" dirty="0" smtClean="0"/>
              <a:t> цветами. Весной птицы поют </a:t>
            </a:r>
            <a:r>
              <a:rPr lang="ru-RU" u="wavy" dirty="0" smtClean="0"/>
              <a:t>весёлые</a:t>
            </a:r>
            <a:r>
              <a:rPr lang="ru-RU" dirty="0" smtClean="0"/>
              <a:t> и </a:t>
            </a:r>
            <a:r>
              <a:rPr lang="ru-RU" u="wavy" dirty="0" smtClean="0"/>
              <a:t>красивые</a:t>
            </a:r>
            <a:r>
              <a:rPr lang="ru-RU" dirty="0" smtClean="0"/>
              <a:t> песни. Теперь все с нетерпением ждут приближающегося лета.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F:\методкопилка\104106_html_353a5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714356"/>
            <a:ext cx="3786214" cy="52802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3 группа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7615262" cy="46974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После весны наступает лето. Лето – самое жаркое время года. В маленьких </a:t>
            </a:r>
            <a:r>
              <a:rPr lang="ru-RU" u="dotDash" dirty="0" smtClean="0"/>
              <a:t>ручейках</a:t>
            </a:r>
            <a:r>
              <a:rPr lang="ru-RU" dirty="0" smtClean="0"/>
              <a:t> и </a:t>
            </a:r>
            <a:r>
              <a:rPr lang="ru-RU" u="dotDash" dirty="0" smtClean="0"/>
              <a:t>прудах</a:t>
            </a:r>
            <a:r>
              <a:rPr lang="ru-RU" dirty="0" smtClean="0"/>
              <a:t> вода начинает высыхать. Лето богато на </a:t>
            </a:r>
            <a:r>
              <a:rPr lang="ru-RU" u="dash" dirty="0" smtClean="0"/>
              <a:t>грибы, ягоды, плоды</a:t>
            </a:r>
            <a:r>
              <a:rPr lang="ru-RU" dirty="0" smtClean="0"/>
              <a:t>. Всё в природе </a:t>
            </a:r>
            <a:r>
              <a:rPr lang="ru-RU" u="dbl" dirty="0" smtClean="0"/>
              <a:t>растёт</a:t>
            </a:r>
            <a:r>
              <a:rPr lang="ru-RU" dirty="0" smtClean="0"/>
              <a:t> и </a:t>
            </a:r>
            <a:r>
              <a:rPr lang="ru-RU" u="dbl" dirty="0" smtClean="0"/>
              <a:t>благоухает</a:t>
            </a:r>
            <a:r>
              <a:rPr lang="ru-RU" dirty="0" smtClean="0"/>
              <a:t>. Летом дети </a:t>
            </a:r>
            <a:r>
              <a:rPr lang="ru-RU" u="dbl" dirty="0" smtClean="0"/>
              <a:t>отдыхают, набираются</a:t>
            </a:r>
            <a:r>
              <a:rPr lang="ru-RU" dirty="0" smtClean="0"/>
              <a:t> сил к новому учебному году. Лето- пора отдыха.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F:\методкопилка\77240267_1006f4af1b9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714356"/>
            <a:ext cx="3883701" cy="54877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группа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7615262" cy="4554551"/>
          </a:xfrm>
        </p:spPr>
        <p:txBody>
          <a:bodyPr>
            <a:normAutofit fontScale="92500" lnSpcReduction="10000"/>
          </a:bodyPr>
          <a:lstStyle/>
          <a:p>
            <a:pPr fontAlgn="base">
              <a:buNone/>
            </a:pPr>
            <a:r>
              <a:rPr lang="ru-RU" dirty="0" smtClean="0"/>
              <a:t>   Осенью дни становятся всё короче. Листья на деревьях </a:t>
            </a:r>
            <a:r>
              <a:rPr lang="ru-RU" u="dbl" dirty="0" smtClean="0"/>
              <a:t>желтеют и опадают</a:t>
            </a:r>
            <a:r>
              <a:rPr lang="ru-RU" dirty="0" smtClean="0"/>
              <a:t>. Перелётные птицы </a:t>
            </a:r>
            <a:r>
              <a:rPr lang="ru-RU" u="dbl" dirty="0" smtClean="0"/>
              <a:t>собираются</a:t>
            </a:r>
            <a:r>
              <a:rPr lang="ru-RU" dirty="0" smtClean="0"/>
              <a:t> в стаи и </a:t>
            </a:r>
            <a:r>
              <a:rPr lang="ru-RU" u="dbl" dirty="0" smtClean="0"/>
              <a:t>улетают</a:t>
            </a:r>
            <a:r>
              <a:rPr lang="ru-RU" dirty="0" smtClean="0"/>
              <a:t> в тёплые края. Крестьяне </a:t>
            </a:r>
            <a:r>
              <a:rPr lang="ru-RU" u="dbl" dirty="0" smtClean="0"/>
              <a:t>молотят</a:t>
            </a:r>
            <a:r>
              <a:rPr lang="ru-RU" dirty="0" smtClean="0"/>
              <a:t> хлеба, </a:t>
            </a:r>
            <a:r>
              <a:rPr lang="ru-RU" u="dbl" dirty="0" smtClean="0"/>
              <a:t>собирают</a:t>
            </a:r>
            <a:r>
              <a:rPr lang="ru-RU" dirty="0" smtClean="0"/>
              <a:t> </a:t>
            </a:r>
            <a:r>
              <a:rPr lang="ru-RU" u="dash" dirty="0" smtClean="0"/>
              <a:t>овощи</a:t>
            </a:r>
            <a:r>
              <a:rPr lang="ru-RU" dirty="0" smtClean="0"/>
              <a:t> и </a:t>
            </a:r>
            <a:r>
              <a:rPr lang="ru-RU" u="dash" dirty="0" smtClean="0"/>
              <a:t>фрукты</a:t>
            </a:r>
            <a:r>
              <a:rPr lang="ru-RU" dirty="0" smtClean="0"/>
              <a:t>, </a:t>
            </a:r>
            <a:r>
              <a:rPr lang="ru-RU" u="dbl" dirty="0" smtClean="0"/>
              <a:t>пашут</a:t>
            </a:r>
            <a:r>
              <a:rPr lang="ru-RU" dirty="0" smtClean="0"/>
              <a:t> землю для будущего посева. В школе первого сентября начались занятия, дети прилежно посещают уроки. И </a:t>
            </a:r>
            <a:r>
              <a:rPr lang="ru-RU" u="sng" dirty="0" smtClean="0"/>
              <a:t>первоклассники</a:t>
            </a:r>
            <a:r>
              <a:rPr lang="ru-RU" dirty="0" smtClean="0"/>
              <a:t>, и </a:t>
            </a:r>
            <a:r>
              <a:rPr lang="ru-RU" u="sng" dirty="0" smtClean="0"/>
              <a:t>старшеклассники</a:t>
            </a:r>
            <a:r>
              <a:rPr lang="ru-RU" dirty="0" smtClean="0"/>
              <a:t> пришли за новыми знаниями.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F:\методкопилка\osen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642918"/>
            <a:ext cx="3815135" cy="54118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Какие члены предложения называются однородными? (отвечает тот, у кого глаза темнее)</a:t>
            </a:r>
          </a:p>
          <a:p>
            <a:pPr lvl="0"/>
            <a:r>
              <a:rPr lang="ru-RU" dirty="0" smtClean="0"/>
              <a:t>Чем связаны однородные члены предложения? (отвечает тот, у кого волосы длиннее)</a:t>
            </a:r>
          </a:p>
          <a:p>
            <a:pPr lvl="0"/>
            <a:r>
              <a:rPr lang="ru-RU" dirty="0" smtClean="0"/>
              <a:t>Какими союзами могут быть связаны однородные члены предложения? (отвечает тот, кто выше ростом)</a:t>
            </a:r>
          </a:p>
          <a:p>
            <a:endParaRPr lang="ru-RU" dirty="0"/>
          </a:p>
        </p:txBody>
      </p:sp>
      <p:pic>
        <p:nvPicPr>
          <p:cNvPr id="4" name="Detskie_pesenki_bez_slov_-_My_Dear_Mummy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500958" y="5715016"/>
            <a:ext cx="295276" cy="2952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9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600200"/>
            <a:ext cx="76867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За ним учитель пишет что-то</a:t>
            </a:r>
          </a:p>
          <a:p>
            <a:pPr>
              <a:buNone/>
            </a:pPr>
            <a:r>
              <a:rPr lang="ru-RU" dirty="0" smtClean="0"/>
              <a:t>И проверяет все работы.</a:t>
            </a:r>
          </a:p>
          <a:p>
            <a:pPr>
              <a:buNone/>
            </a:pPr>
            <a:r>
              <a:rPr lang="ru-RU" dirty="0" smtClean="0"/>
              <a:t>Лежат на нем журнал и книжки,</a:t>
            </a:r>
          </a:p>
          <a:p>
            <a:pPr>
              <a:buNone/>
            </a:pPr>
            <a:r>
              <a:rPr lang="ru-RU" dirty="0" smtClean="0"/>
              <a:t>Дневник проказницы </a:t>
            </a:r>
            <a:r>
              <a:rPr lang="ru-RU" dirty="0" err="1" smtClean="0"/>
              <a:t>Аришки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За первой партой видно мне</a:t>
            </a:r>
          </a:p>
          <a:p>
            <a:pPr>
              <a:buNone/>
            </a:pPr>
            <a:r>
              <a:rPr lang="ru-RU" dirty="0" smtClean="0"/>
              <a:t>Всё на учительском...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357430"/>
            <a:ext cx="7572428" cy="1143000"/>
          </a:xfrm>
        </p:spPr>
        <p:txBody>
          <a:bodyPr/>
          <a:lstStyle/>
          <a:p>
            <a:r>
              <a:rPr lang="ru-RU" dirty="0" smtClean="0"/>
              <a:t>Спасибо за урок!!!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141</TotalTime>
  <Words>375</Words>
  <Application>Microsoft Office PowerPoint</Application>
  <PresentationFormat>Экран (4:3)</PresentationFormat>
  <Paragraphs>35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Урок- игра по русскому языку в 4 классе «Однородные члены предложения. Закрепление.»</vt:lpstr>
      <vt:lpstr>Цель урока</vt:lpstr>
      <vt:lpstr>Слайд 3</vt:lpstr>
      <vt:lpstr>  Одиннадцатое апреля Классная работа  Минутка чистописания.   Е е Весна красна цветами, осень — хлебами, а зима — снегами.   </vt:lpstr>
      <vt:lpstr>1 группа:  По черному белым Пишут то и дело. Потрут тряпицей - Чиста страница. </vt:lpstr>
      <vt:lpstr> 2 группа: Очищают воздух, Создают уют, На окнах зеленеют, Круглый год цветут.</vt:lpstr>
      <vt:lpstr>3 группа: Загляните под окошко- Там растянуты гармошка, Но гармошка не играет- Помещенье согревает. </vt:lpstr>
      <vt:lpstr>4 группа: На меня вы посмотрите, Дверки можете открыть вы, А на полочках моих Много нужного стоит! Выше всех я, как жираф: Я - большой, красивый ...</vt:lpstr>
      <vt:lpstr>1 группа</vt:lpstr>
      <vt:lpstr>Слайд 10</vt:lpstr>
      <vt:lpstr>2 группа</vt:lpstr>
      <vt:lpstr>Слайд 12</vt:lpstr>
      <vt:lpstr>3 группа</vt:lpstr>
      <vt:lpstr>Слайд 14</vt:lpstr>
      <vt:lpstr>4 группа</vt:lpstr>
      <vt:lpstr>Слайд 16</vt:lpstr>
      <vt:lpstr>Слайд 17</vt:lpstr>
      <vt:lpstr>Слайд 18</vt:lpstr>
      <vt:lpstr>Спасибо за урок!!!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Admin</cp:lastModifiedBy>
  <cp:revision>18</cp:revision>
  <dcterms:created xsi:type="dcterms:W3CDTF">2014-08-06T03:30:04Z</dcterms:created>
  <dcterms:modified xsi:type="dcterms:W3CDTF">2017-04-11T03:33:25Z</dcterms:modified>
</cp:coreProperties>
</file>